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"/>
  </p:notesMasterIdLst>
  <p:sldIdLst>
    <p:sldId id="256" r:id="rId2"/>
  </p:sldIdLst>
  <p:sldSz cx="32918400" cy="21945600"/>
  <p:notesSz cx="6858000" cy="9144000"/>
  <p:embeddedFontLst>
    <p:embeddedFont>
      <p:font typeface="Amaranth" panose="02000503050000020004" pitchFamily="2" charset="77"/>
      <p:regular r:id="rId4"/>
    </p:embeddedFont>
    <p:embeddedFont>
      <p:font typeface="Titillium Web" pitchFamily="2" charset="77"/>
      <p:regular r:id="rId5"/>
      <p:bold r:id="rId6"/>
      <p:italic r:id="rId7"/>
      <p:boldItalic r:id="rId8"/>
    </p:embeddedFont>
  </p:embeddedFontLst>
  <p:custDataLst>
    <p:tags r:id="rId9"/>
  </p:custData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sz="2714" kern="1200">
        <a:solidFill>
          <a:schemeClr val="tx1"/>
        </a:solidFill>
        <a:latin typeface="Arial"/>
        <a:ea typeface="+mn-ea"/>
        <a:cs typeface="+mn-cs"/>
      </a:defRPr>
    </a:lvl1pPr>
    <a:lvl2pPr marL="326532" algn="l" rtl="0" fontAlgn="base">
      <a:spcBef>
        <a:spcPct val="0"/>
      </a:spcBef>
      <a:spcAft>
        <a:spcPct val="0"/>
      </a:spcAft>
      <a:defRPr sz="2714" kern="1200">
        <a:solidFill>
          <a:schemeClr val="tx1"/>
        </a:solidFill>
        <a:latin typeface="Arial"/>
        <a:ea typeface="+mn-ea"/>
        <a:cs typeface="+mn-cs"/>
      </a:defRPr>
    </a:lvl2pPr>
    <a:lvl3pPr marL="653064" algn="l" rtl="0" fontAlgn="base">
      <a:spcBef>
        <a:spcPct val="0"/>
      </a:spcBef>
      <a:spcAft>
        <a:spcPct val="0"/>
      </a:spcAft>
      <a:defRPr sz="2714" kern="1200">
        <a:solidFill>
          <a:schemeClr val="tx1"/>
        </a:solidFill>
        <a:latin typeface="Arial"/>
        <a:ea typeface="+mn-ea"/>
        <a:cs typeface="+mn-cs"/>
      </a:defRPr>
    </a:lvl3pPr>
    <a:lvl4pPr marL="979597" algn="l" rtl="0" fontAlgn="base">
      <a:spcBef>
        <a:spcPct val="0"/>
      </a:spcBef>
      <a:spcAft>
        <a:spcPct val="0"/>
      </a:spcAft>
      <a:defRPr sz="2714" kern="1200">
        <a:solidFill>
          <a:schemeClr val="tx1"/>
        </a:solidFill>
        <a:latin typeface="Arial"/>
        <a:ea typeface="+mn-ea"/>
        <a:cs typeface="+mn-cs"/>
      </a:defRPr>
    </a:lvl4pPr>
    <a:lvl5pPr marL="1306129" algn="l" rtl="0" fontAlgn="base">
      <a:spcBef>
        <a:spcPct val="0"/>
      </a:spcBef>
      <a:spcAft>
        <a:spcPct val="0"/>
      </a:spcAft>
      <a:defRPr sz="2714" kern="1200">
        <a:solidFill>
          <a:schemeClr val="tx1"/>
        </a:solidFill>
        <a:latin typeface="Arial"/>
        <a:ea typeface="+mn-ea"/>
        <a:cs typeface="+mn-cs"/>
      </a:defRPr>
    </a:lvl5pPr>
    <a:lvl6pPr marL="1632661" algn="l" defTabSz="653064" rtl="0" eaLnBrk="1" latinLnBrk="0" hangingPunct="1">
      <a:defRPr sz="2714" kern="1200">
        <a:solidFill>
          <a:schemeClr val="tx1"/>
        </a:solidFill>
        <a:latin typeface="Arial"/>
        <a:ea typeface="+mn-ea"/>
        <a:cs typeface="+mn-cs"/>
      </a:defRPr>
    </a:lvl6pPr>
    <a:lvl7pPr marL="1959193" algn="l" defTabSz="653064" rtl="0" eaLnBrk="1" latinLnBrk="0" hangingPunct="1">
      <a:defRPr sz="2714" kern="1200">
        <a:solidFill>
          <a:schemeClr val="tx1"/>
        </a:solidFill>
        <a:latin typeface="Arial"/>
        <a:ea typeface="+mn-ea"/>
        <a:cs typeface="+mn-cs"/>
      </a:defRPr>
    </a:lvl7pPr>
    <a:lvl8pPr marL="2285726" algn="l" defTabSz="653064" rtl="0" eaLnBrk="1" latinLnBrk="0" hangingPunct="1">
      <a:defRPr sz="2714" kern="1200">
        <a:solidFill>
          <a:schemeClr val="tx1"/>
        </a:solidFill>
        <a:latin typeface="Arial"/>
        <a:ea typeface="+mn-ea"/>
        <a:cs typeface="+mn-cs"/>
      </a:defRPr>
    </a:lvl8pPr>
    <a:lvl9pPr marL="2612258" algn="l" defTabSz="653064" rtl="0" eaLnBrk="1" latinLnBrk="0" hangingPunct="1">
      <a:defRPr sz="2714" kern="1200">
        <a:solidFill>
          <a:schemeClr val="tx1"/>
        </a:solidFill>
        <a:latin typeface="Arial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912" userDrawn="1">
          <p15:clr>
            <a:srgbClr val="A4A3A4"/>
          </p15:clr>
        </p15:guide>
        <p15:guide id="2" pos="103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38677"/>
    <a:srgbClr val="A6F4CB"/>
    <a:srgbClr val="028260"/>
    <a:srgbClr val="03AD80"/>
    <a:srgbClr val="95D5CD"/>
    <a:srgbClr val="94D1D5"/>
    <a:srgbClr val="008080"/>
    <a:srgbClr val="DDDDDD"/>
    <a:srgbClr val="336600"/>
    <a:srgbClr val="66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4673"/>
  </p:normalViewPr>
  <p:slideViewPr>
    <p:cSldViewPr>
      <p:cViewPr>
        <p:scale>
          <a:sx n="40" d="100"/>
          <a:sy n="40" d="100"/>
        </p:scale>
        <p:origin x="1704" y="-544"/>
      </p:cViewPr>
      <p:guideLst>
        <p:guide orient="horz" pos="6912"/>
        <p:guide pos="10368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viewProps" Target="viewProps.xml"/><Relationship Id="rId5" Type="http://schemas.openxmlformats.org/officeDocument/2006/relationships/font" Target="fonts/font2.fntdata"/><Relationship Id="rId10" Type="http://schemas.openxmlformats.org/officeDocument/2006/relationships/presProps" Target="presProps.xml"/><Relationship Id="rId4" Type="http://schemas.openxmlformats.org/officeDocument/2006/relationships/font" Target="fonts/font1.fntdata"/><Relationship Id="rId9" Type="http://schemas.openxmlformats.org/officeDocument/2006/relationships/tags" Target="tags/tag1.xml"/></Relationships>
</file>

<file path=ppt/media/image1.jp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0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57250" y="685800"/>
            <a:ext cx="51435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>
              <a:defRPr sz="1200"/>
            </a:lvl1pPr>
          </a:lstStyle>
          <a:p>
            <a:pPr>
              <a:defRPr/>
            </a:pPr>
            <a:fld id="{B95F3361-2405-48EE-818C-467D1C2230F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73649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1pPr>
    <a:lvl2pPr marL="326532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2pPr>
    <a:lvl3pPr marL="653064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3pPr>
    <a:lvl4pPr marL="979597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4pPr>
    <a:lvl5pPr marL="1306129" algn="l" rtl="0" eaLnBrk="0" fontAlgn="base" hangingPunct="0">
      <a:spcBef>
        <a:spcPct val="30000"/>
      </a:spcBef>
      <a:spcAft>
        <a:spcPct val="0"/>
      </a:spcAft>
      <a:defRPr sz="857" kern="1200">
        <a:solidFill>
          <a:schemeClr val="tx1"/>
        </a:solidFill>
        <a:latin typeface="Arial" charset="0"/>
        <a:ea typeface="+mn-ea"/>
        <a:cs typeface="+mn-cs"/>
      </a:defRPr>
    </a:lvl5pPr>
    <a:lvl6pPr marL="1632661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6pPr>
    <a:lvl7pPr marL="1959193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7pPr>
    <a:lvl8pPr marL="2285726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8pPr>
    <a:lvl9pPr marL="2612258" algn="l" defTabSz="653064" rtl="0" eaLnBrk="1" latinLnBrk="0" hangingPunct="1">
      <a:defRPr sz="857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kern="1200" smtId="4294967295"/>
            </a:defPPr>
            <a:lvl1pPr eaLnBrk="0" hangingPunct="0">
              <a:defRPr sz="3800">
                <a:solidFill>
                  <a:schemeClr val="tx1"/>
                </a:solidFill>
                <a:latin typeface="Arial"/>
              </a:defRPr>
            </a:lvl1pPr>
            <a:lvl2pPr marL="742950" indent="-285750" eaLnBrk="0" hangingPunct="0">
              <a:defRPr sz="3800">
                <a:solidFill>
                  <a:schemeClr val="tx1"/>
                </a:solidFill>
                <a:latin typeface="Arial"/>
              </a:defRPr>
            </a:lvl2pPr>
            <a:lvl3pPr marL="1143000" indent="-228600" eaLnBrk="0" hangingPunct="0">
              <a:defRPr sz="3800">
                <a:solidFill>
                  <a:schemeClr val="tx1"/>
                </a:solidFill>
                <a:latin typeface="Arial"/>
              </a:defRPr>
            </a:lvl3pPr>
            <a:lvl4pPr marL="1600200" indent="-228600" eaLnBrk="0" hangingPunct="0">
              <a:defRPr sz="3800">
                <a:solidFill>
                  <a:schemeClr val="tx1"/>
                </a:solidFill>
                <a:latin typeface="Arial"/>
              </a:defRPr>
            </a:lvl4pPr>
            <a:lvl5pPr marL="2057400" indent="-228600" eaLnBrk="0" hangingPunct="0">
              <a:defRPr sz="3800">
                <a:solidFill>
                  <a:schemeClr val="tx1"/>
                </a:solidFill>
                <a:latin typeface="Arial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Arial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Arial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Arial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3800">
                <a:solidFill>
                  <a:schemeClr val="tx1"/>
                </a:solidFill>
                <a:latin typeface="Arial"/>
              </a:defRPr>
            </a:lvl9pPr>
          </a:lstStyle>
          <a:p>
            <a:pPr eaLnBrk="1" hangingPunct="1"/>
            <a:fld id="{78EE7683-CAC2-4B7F-B858-28F016B0AEB9}" type="slidenum">
              <a:rPr lang="en-US" sz="1200" smtClean="0"/>
              <a:pPr eaLnBrk="1" hangingPunct="1"/>
              <a:t>1</a:t>
            </a:fld>
            <a:endParaRPr lang="en-US" sz="1200"/>
          </a:p>
        </p:txBody>
      </p:sp>
      <p:sp>
        <p:nvSpPr>
          <p:cNvPr id="40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857250" y="685800"/>
            <a:ext cx="5143500" cy="3429000"/>
          </a:xfrm>
        </p:spPr>
      </p:sp>
      <p:sp>
        <p:nvSpPr>
          <p:cNvPr id="4100" name="Rectangle 3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defPPr>
              <a:defRPr kern="1200" smtId="4294967295"/>
            </a:defPPr>
          </a:lstStyle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69356" y="6817784"/>
            <a:ext cx="27979688" cy="4703233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937523" y="12435417"/>
            <a:ext cx="23043356" cy="5609167"/>
          </a:xfrm>
        </p:spPr>
        <p:txBody>
          <a:bodyPr/>
          <a:lstStyle>
            <a:defPPr>
              <a:defRPr kern="1200" smtId="4294967295"/>
            </a:defPPr>
            <a:lvl1pPr marL="0" indent="0" algn="ctr">
              <a:buNone/>
              <a:defRPr/>
            </a:lvl1pPr>
            <a:lvl2pPr marL="304815" indent="0" algn="ctr">
              <a:buNone/>
              <a:defRPr/>
            </a:lvl2pPr>
            <a:lvl3pPr marL="609630" indent="0" algn="ctr">
              <a:buNone/>
              <a:defRPr/>
            </a:lvl3pPr>
            <a:lvl4pPr marL="914446" indent="0" algn="ctr">
              <a:buNone/>
              <a:defRPr/>
            </a:lvl4pPr>
            <a:lvl5pPr marL="1219261" indent="0" algn="ctr">
              <a:buNone/>
              <a:defRPr/>
            </a:lvl5pPr>
            <a:lvl6pPr marL="1524076" indent="0" algn="ctr">
              <a:buNone/>
              <a:defRPr/>
            </a:lvl6pPr>
            <a:lvl7pPr marL="1828891" indent="0" algn="ctr">
              <a:buNone/>
              <a:defRPr/>
            </a:lvl7pPr>
            <a:lvl8pPr marL="2133707" indent="0" algn="ctr">
              <a:buNone/>
              <a:defRPr/>
            </a:lvl8pPr>
            <a:lvl9pPr marL="2438522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CB043562-595C-41E0-A431-AB378AFFB51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52568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11865ABB-973D-4162-96BF-63AD8AB82A9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43995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3866079" y="878417"/>
            <a:ext cx="7406878" cy="18726150"/>
          </a:xfrm>
        </p:spPr>
        <p:txBody>
          <a:bodyPr vert="eaVert"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45444" y="878417"/>
            <a:ext cx="22106334" cy="18726150"/>
          </a:xfrm>
        </p:spPr>
        <p:txBody>
          <a:bodyPr vert="eaVert"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638E2FC5-3957-4F45-8892-8AA18086278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9266704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hart" preserve="1">
  <p:cSld name="Title, Text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444" y="878417"/>
            <a:ext cx="29627513" cy="3657600"/>
          </a:xfrm>
        </p:spPr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645444" y="5120217"/>
            <a:ext cx="14756606" cy="14484350"/>
          </a:xfrm>
        </p:spPr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hart Placeholder 3"/>
          <p:cNvSpPr>
            <a:spLocks noGrp="1"/>
          </p:cNvSpPr>
          <p:nvPr>
            <p:ph type="chart" sz="half" idx="2"/>
          </p:nvPr>
        </p:nvSpPr>
        <p:spPr>
          <a:xfrm>
            <a:off x="16516351" y="5120217"/>
            <a:ext cx="14756606" cy="14484350"/>
          </a:xfrm>
        </p:spPr>
        <p:txBody>
          <a:bodyPr/>
          <a:lstStyle>
            <a:defPPr>
              <a:defRPr kern="1200" smtId="4294967295"/>
            </a:defPPr>
          </a:lstStyle>
          <a:p>
            <a:pPr lvl="0"/>
            <a:endParaRPr lang="en-US" noProof="0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4FA04B66-8F62-42BD-B0EA-2923AA341B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658897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E844B6AF-379B-4B34-AAC6-97D3032A49C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615251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00325" y="14102292"/>
            <a:ext cx="27980879" cy="4358217"/>
          </a:xfrm>
        </p:spPr>
        <p:txBody>
          <a:bodyPr anchor="t"/>
          <a:lstStyle>
            <a:defPPr>
              <a:defRPr kern="1200" smtId="4294967295"/>
            </a:defPPr>
            <a:lvl1pPr algn="l">
              <a:defRPr sz="2667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00325" y="9301692"/>
            <a:ext cx="27980879" cy="4800600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333"/>
            </a:lvl1pPr>
            <a:lvl2pPr marL="304815" indent="0">
              <a:buNone/>
              <a:defRPr sz="1200"/>
            </a:lvl2pPr>
            <a:lvl3pPr marL="609630" indent="0">
              <a:buNone/>
              <a:defRPr sz="1067"/>
            </a:lvl3pPr>
            <a:lvl4pPr marL="914446" indent="0">
              <a:buNone/>
              <a:defRPr sz="933"/>
            </a:lvl4pPr>
            <a:lvl5pPr marL="1219261" indent="0">
              <a:buNone/>
              <a:defRPr sz="933"/>
            </a:lvl5pPr>
            <a:lvl6pPr marL="1524076" indent="0">
              <a:buNone/>
              <a:defRPr sz="933"/>
            </a:lvl6pPr>
            <a:lvl7pPr marL="1828891" indent="0">
              <a:buNone/>
              <a:defRPr sz="933"/>
            </a:lvl7pPr>
            <a:lvl8pPr marL="2133707" indent="0">
              <a:buNone/>
              <a:defRPr sz="933"/>
            </a:lvl8pPr>
            <a:lvl9pPr marL="2438522" indent="0">
              <a:buNone/>
              <a:defRPr sz="9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B44BFBC0-7F94-4CE5-A00D-18BE726F285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159111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45444" y="5120217"/>
            <a:ext cx="14756606" cy="14484350"/>
          </a:xfrm>
        </p:spPr>
        <p:txBody>
          <a:bodyPr/>
          <a:lstStyle>
            <a:defPPr>
              <a:defRPr kern="1200" smtId="4294967295"/>
            </a:defPPr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516351" y="5120217"/>
            <a:ext cx="14756606" cy="14484350"/>
          </a:xfrm>
        </p:spPr>
        <p:txBody>
          <a:bodyPr/>
          <a:lstStyle>
            <a:defPPr>
              <a:defRPr kern="1200" smtId="4294967295"/>
            </a:defPPr>
            <a:lvl1pPr>
              <a:defRPr sz="1867"/>
            </a:lvl1pPr>
            <a:lvl2pPr>
              <a:defRPr sz="1600"/>
            </a:lvl2pPr>
            <a:lvl3pPr>
              <a:defRPr sz="1333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CDF645C6-96DC-4F21-9A48-95AFF68A54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4793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45444" y="4912784"/>
            <a:ext cx="14544675" cy="204681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45444" y="6959600"/>
            <a:ext cx="14544675" cy="12643908"/>
          </a:xfrm>
        </p:spPr>
        <p:txBody>
          <a:bodyPr/>
          <a:lstStyle>
            <a:defPPr>
              <a:defRPr kern="1200" smtId="4294967295"/>
            </a:defPPr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6722328" y="4912784"/>
            <a:ext cx="14550629" cy="2046817"/>
          </a:xfrm>
        </p:spPr>
        <p:txBody>
          <a:bodyPr anchor="b"/>
          <a:lstStyle>
            <a:defPPr>
              <a:defRPr kern="1200" smtId="4294967295"/>
            </a:defPPr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6722328" y="6959600"/>
            <a:ext cx="14550629" cy="12643908"/>
          </a:xfrm>
        </p:spPr>
        <p:txBody>
          <a:bodyPr/>
          <a:lstStyle>
            <a:defPPr>
              <a:defRPr kern="1200" smtId="4294967295"/>
            </a:defPPr>
            <a:lvl1pPr>
              <a:defRPr sz="1600"/>
            </a:lvl1pPr>
            <a:lvl2pPr>
              <a:defRPr sz="1333"/>
            </a:lvl2pPr>
            <a:lvl3pPr>
              <a:defRPr sz="1200"/>
            </a:lvl3pPr>
            <a:lvl4pPr>
              <a:defRPr sz="1067"/>
            </a:lvl4pPr>
            <a:lvl5pPr>
              <a:defRPr sz="1067"/>
            </a:lvl5pPr>
            <a:lvl6pPr>
              <a:defRPr sz="1067"/>
            </a:lvl6pPr>
            <a:lvl7pPr>
              <a:defRPr sz="1067"/>
            </a:lvl7pPr>
            <a:lvl8pPr>
              <a:defRPr sz="1067"/>
            </a:lvl8pPr>
            <a:lvl9pPr>
              <a:defRPr sz="10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C2B12CE4-144C-4A27-8B3F-7EB79E6B214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52363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defPPr>
              <a:defRPr kern="1200" smtId="4294967295"/>
            </a:def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8F1FAA83-0A80-48DF-A2A9-D01CE04D8E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378949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8203DA95-0AAE-48A7-9DEF-F9FD3932C4A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62034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45444" y="874184"/>
            <a:ext cx="10829925" cy="3717925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0656" y="874184"/>
            <a:ext cx="18402300" cy="18729325"/>
          </a:xfrm>
        </p:spPr>
        <p:txBody>
          <a:bodyPr/>
          <a:lstStyle>
            <a:defPPr>
              <a:defRPr kern="1200" smtId="4294967295"/>
            </a:defPPr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45444" y="4592109"/>
            <a:ext cx="10829925" cy="15011400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D77038B2-2801-40BE-BC48-C628781FF49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730154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1997" y="15361709"/>
            <a:ext cx="19751279" cy="1813983"/>
          </a:xfrm>
        </p:spPr>
        <p:txBody>
          <a:bodyPr anchor="b"/>
          <a:lstStyle>
            <a:defPPr>
              <a:defRPr kern="1200" smtId="4294967295"/>
            </a:defPPr>
            <a:lvl1pPr algn="l">
              <a:defRPr sz="1333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451997" y="1961092"/>
            <a:ext cx="19751279" cy="13166725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51997" y="17175692"/>
            <a:ext cx="19751279" cy="2574925"/>
          </a:xfrm>
        </p:spPr>
        <p:txBody>
          <a:bodyPr/>
          <a:lstStyle>
            <a:defPPr>
              <a:defRPr kern="1200" smtId="4294967295"/>
            </a:defPPr>
            <a:lvl1pPr marL="0" indent="0">
              <a:buNone/>
              <a:defRPr sz="933"/>
            </a:lvl1pPr>
            <a:lvl2pPr marL="304815" indent="0">
              <a:buNone/>
              <a:defRPr sz="800"/>
            </a:lvl2pPr>
            <a:lvl3pPr marL="609630" indent="0">
              <a:buNone/>
              <a:defRPr sz="667"/>
            </a:lvl3pPr>
            <a:lvl4pPr marL="914446" indent="0">
              <a:buNone/>
              <a:defRPr sz="600"/>
            </a:lvl4pPr>
            <a:lvl5pPr marL="1219261" indent="0">
              <a:buNone/>
              <a:defRPr sz="600"/>
            </a:lvl5pPr>
            <a:lvl6pPr marL="1524076" indent="0">
              <a:buNone/>
              <a:defRPr sz="600"/>
            </a:lvl6pPr>
            <a:lvl7pPr marL="1828891" indent="0">
              <a:buNone/>
              <a:defRPr sz="600"/>
            </a:lvl7pPr>
            <a:lvl8pPr marL="2133707" indent="0">
              <a:buNone/>
              <a:defRPr sz="600"/>
            </a:lvl8pPr>
            <a:lvl9pPr marL="2438522" indent="0">
              <a:buNone/>
              <a:defRPr sz="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defPPr>
              <a:defRPr kern="1200" smtId="4294967295"/>
            </a:defPPr>
            <a:lvl1pPr>
              <a:defRPr/>
            </a:lvl1pPr>
          </a:lstStyle>
          <a:p>
            <a:pPr>
              <a:defRPr/>
            </a:pPr>
            <a:fld id="{700A3960-9A0E-4A4A-BE72-10B88343DD2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302830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645444" y="878417"/>
            <a:ext cx="29627513" cy="3657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70207" tIns="235104" rIns="470207" bIns="235104" anchor="ctr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1645444" y="5120217"/>
            <a:ext cx="29627513" cy="14484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470207" tIns="235104" rIns="470207" bIns="235104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1645444" y="19985567"/>
            <a:ext cx="7681913" cy="152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470207" tIns="235104" rIns="470207" bIns="235104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>
              <a:defRPr sz="4734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11246644" y="19985567"/>
            <a:ext cx="10425113" cy="152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470207" tIns="235104" rIns="470207" bIns="235104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ctr">
              <a:defRPr sz="4734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23591044" y="19985567"/>
            <a:ext cx="7681913" cy="1524000"/>
          </a:xfrm>
          <a:prstGeom prst="rect">
            <a:avLst/>
          </a:prstGeom>
          <a:noFill/>
          <a:ln>
            <a:noFill/>
          </a:ln>
        </p:spPr>
        <p:txBody>
          <a:bodyPr vert="horz" wrap="square" lIns="470207" tIns="235104" rIns="470207" bIns="235104" anchor="t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r">
              <a:defRPr sz="4734" smtClean="0"/>
            </a:lvl1pPr>
          </a:lstStyle>
          <a:p>
            <a:pPr>
              <a:defRPr/>
            </a:pPr>
            <a:fld id="{2839560C-692A-406E-AC47-35009443A5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txStyles>
    <p:titleStyle>
      <a:defPPr>
        <a:defRPr kern="1200" smtId="4294967295"/>
      </a:defPPr>
      <a:lvl1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+mj-lt"/>
          <a:ea typeface="+mj-ea"/>
          <a:cs typeface="+mj-cs"/>
        </a:defRPr>
      </a:lvl1pPr>
      <a:lvl2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2pPr>
      <a:lvl3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3pPr>
      <a:lvl4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4pPr>
      <a:lvl5pPr algn="ctr" defTabSz="3135999" rtl="0" eaLnBrk="0" fontAlgn="base" hangingPunct="0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5pPr>
      <a:lvl6pPr marL="304815" algn="ctr" defTabSz="3135999" rtl="0" fontAlgn="base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6pPr>
      <a:lvl7pPr marL="609630" algn="ctr" defTabSz="3135999" rtl="0" fontAlgn="base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7pPr>
      <a:lvl8pPr marL="914446" algn="ctr" defTabSz="3135999" rtl="0" fontAlgn="base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8pPr>
      <a:lvl9pPr marL="1219261" algn="ctr" defTabSz="3135999" rtl="0" fontAlgn="base">
        <a:spcBef>
          <a:spcPct val="0"/>
        </a:spcBef>
        <a:spcAft>
          <a:spcPct val="0"/>
        </a:spcAft>
        <a:defRPr sz="15134">
          <a:solidFill>
            <a:schemeClr val="tx2"/>
          </a:solidFill>
          <a:latin typeface="Arial"/>
        </a:defRPr>
      </a:lvl9pPr>
    </p:titleStyle>
    <p:bodyStyle>
      <a:defPPr>
        <a:defRPr kern="1200" smtId="4294967295"/>
      </a:defPPr>
      <a:lvl1pPr marL="1174809" indent="-1174809" algn="l" defTabSz="3135999" rtl="0" eaLnBrk="0" fontAlgn="base" hangingPunct="0">
        <a:spcBef>
          <a:spcPct val="20000"/>
        </a:spcBef>
        <a:spcAft>
          <a:spcPct val="0"/>
        </a:spcAft>
        <a:buChar char="•"/>
        <a:defRPr sz="11001">
          <a:solidFill>
            <a:schemeClr val="tx1"/>
          </a:solidFill>
          <a:latin typeface="+mn-lt"/>
          <a:ea typeface="+mn-ea"/>
          <a:cs typeface="+mn-cs"/>
        </a:defRPr>
      </a:lvl1pPr>
      <a:lvl2pPr marL="2548594" indent="-981124" algn="l" defTabSz="3135999" rtl="0" eaLnBrk="0" fontAlgn="base" hangingPunct="0">
        <a:spcBef>
          <a:spcPct val="20000"/>
        </a:spcBef>
        <a:spcAft>
          <a:spcPct val="0"/>
        </a:spcAft>
        <a:buChar char="–"/>
        <a:defRPr sz="9600">
          <a:solidFill>
            <a:schemeClr val="tx1"/>
          </a:solidFill>
          <a:latin typeface="+mn-lt"/>
        </a:defRPr>
      </a:lvl2pPr>
      <a:lvl3pPr marL="3917088" indent="-781089" algn="l" defTabSz="3135999" rtl="0" eaLnBrk="0" fontAlgn="base" hangingPunct="0">
        <a:spcBef>
          <a:spcPct val="20000"/>
        </a:spcBef>
        <a:spcAft>
          <a:spcPct val="0"/>
        </a:spcAft>
        <a:buChar char="•"/>
        <a:defRPr sz="8267">
          <a:solidFill>
            <a:schemeClr val="tx1"/>
          </a:solidFill>
          <a:latin typeface="+mn-lt"/>
        </a:defRPr>
      </a:lvl3pPr>
      <a:lvl4pPr marL="5485616" indent="-782148" algn="l" defTabSz="3135999" rtl="0" eaLnBrk="0" fontAlgn="base" hangingPunct="0">
        <a:spcBef>
          <a:spcPct val="20000"/>
        </a:spcBef>
        <a:spcAft>
          <a:spcPct val="0"/>
        </a:spcAft>
        <a:buChar char="–"/>
        <a:defRPr sz="6867">
          <a:solidFill>
            <a:schemeClr val="tx1"/>
          </a:solidFill>
          <a:latin typeface="+mn-lt"/>
        </a:defRPr>
      </a:lvl4pPr>
      <a:lvl5pPr marL="7055203" indent="-784265" algn="l" defTabSz="3135999" rtl="0" eaLnBrk="0" fontAlgn="base" hangingPunct="0">
        <a:spcBef>
          <a:spcPct val="20000"/>
        </a:spcBef>
        <a:spcAft>
          <a:spcPct val="0"/>
        </a:spcAft>
        <a:buChar char="»"/>
        <a:defRPr sz="6867">
          <a:solidFill>
            <a:schemeClr val="tx1"/>
          </a:solidFill>
          <a:latin typeface="+mn-lt"/>
        </a:defRPr>
      </a:lvl5pPr>
      <a:lvl6pPr marL="7360018" indent="-784265" algn="l" defTabSz="3135999" rtl="0" fontAlgn="base">
        <a:spcBef>
          <a:spcPct val="20000"/>
        </a:spcBef>
        <a:spcAft>
          <a:spcPct val="0"/>
        </a:spcAft>
        <a:buChar char="»"/>
        <a:defRPr sz="6867">
          <a:solidFill>
            <a:schemeClr val="tx1"/>
          </a:solidFill>
          <a:latin typeface="+mn-lt"/>
        </a:defRPr>
      </a:lvl6pPr>
      <a:lvl7pPr marL="7664833" indent="-784265" algn="l" defTabSz="3135999" rtl="0" fontAlgn="base">
        <a:spcBef>
          <a:spcPct val="20000"/>
        </a:spcBef>
        <a:spcAft>
          <a:spcPct val="0"/>
        </a:spcAft>
        <a:buChar char="»"/>
        <a:defRPr sz="6867">
          <a:solidFill>
            <a:schemeClr val="tx1"/>
          </a:solidFill>
          <a:latin typeface="+mn-lt"/>
        </a:defRPr>
      </a:lvl7pPr>
      <a:lvl8pPr marL="7969648" indent="-784265" algn="l" defTabSz="3135999" rtl="0" fontAlgn="base">
        <a:spcBef>
          <a:spcPct val="20000"/>
        </a:spcBef>
        <a:spcAft>
          <a:spcPct val="0"/>
        </a:spcAft>
        <a:buChar char="»"/>
        <a:defRPr sz="6867">
          <a:solidFill>
            <a:schemeClr val="tx1"/>
          </a:solidFill>
          <a:latin typeface="+mn-lt"/>
        </a:defRPr>
      </a:lvl8pPr>
      <a:lvl9pPr marL="8274464" indent="-784265" algn="l" defTabSz="3135999" rtl="0" fontAlgn="base">
        <a:spcBef>
          <a:spcPct val="20000"/>
        </a:spcBef>
        <a:spcAft>
          <a:spcPct val="0"/>
        </a:spcAft>
        <a:buChar char="»"/>
        <a:defRPr sz="6867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e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5D5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13"/>
          <p:cNvSpPr txBox="1">
            <a:spLocks noChangeArrowheads="1"/>
          </p:cNvSpPr>
          <p:nvPr/>
        </p:nvSpPr>
        <p:spPr bwMode="auto">
          <a:xfrm>
            <a:off x="-1640" y="381000"/>
            <a:ext cx="32920040" cy="3540849"/>
          </a:xfrm>
          <a:prstGeom prst="rect">
            <a:avLst/>
          </a:prstGeom>
          <a:solidFill>
            <a:srgbClr val="028260"/>
          </a:solidFill>
          <a:ln w="60325" cap="flat">
            <a:noFill/>
            <a:miter lim="800000"/>
          </a:ln>
        </p:spPr>
        <p:txBody>
          <a:bodyPr vert="horz" wrap="square" lIns="250802" tIns="125401" rIns="250802" bIns="125401" anchor="ctr" anchorCtr="0" compatLnSpc="1">
            <a:prstTxWarp prst="textNoShape">
              <a:avLst/>
            </a:prstTxWarp>
          </a:bodyPr>
          <a:lstStyle>
            <a:defPPr>
              <a:defRPr kern="1200" smtId="4294967295"/>
            </a:defPPr>
            <a:lvl1pPr algn="ctr" defTabSz="3762375" rtl="0" eaLnBrk="0" fontAlgn="base" hangingPunct="0">
              <a:spcBef>
                <a:spcPct val="0"/>
              </a:spcBef>
              <a:spcAft>
                <a:spcPct val="0"/>
              </a:spcAft>
              <a:defRPr sz="182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ctr" defTabSz="3762375" rtl="0" eaLnBrk="0" fontAlgn="base" hangingPunct="0">
              <a:spcBef>
                <a:spcPct val="0"/>
              </a:spcBef>
              <a:spcAft>
                <a:spcPct val="0"/>
              </a:spcAft>
              <a:defRPr sz="18200">
                <a:solidFill>
                  <a:schemeClr val="tx2"/>
                </a:solidFill>
                <a:latin typeface="Arial"/>
              </a:defRPr>
            </a:lvl2pPr>
            <a:lvl3pPr algn="ctr" defTabSz="3762375" rtl="0" eaLnBrk="0" fontAlgn="base" hangingPunct="0">
              <a:spcBef>
                <a:spcPct val="0"/>
              </a:spcBef>
              <a:spcAft>
                <a:spcPct val="0"/>
              </a:spcAft>
              <a:defRPr sz="18200">
                <a:solidFill>
                  <a:schemeClr val="tx2"/>
                </a:solidFill>
                <a:latin typeface="Arial"/>
              </a:defRPr>
            </a:lvl3pPr>
            <a:lvl4pPr algn="ctr" defTabSz="3762375" rtl="0" eaLnBrk="0" fontAlgn="base" hangingPunct="0">
              <a:spcBef>
                <a:spcPct val="0"/>
              </a:spcBef>
              <a:spcAft>
                <a:spcPct val="0"/>
              </a:spcAft>
              <a:defRPr sz="18200">
                <a:solidFill>
                  <a:schemeClr val="tx2"/>
                </a:solidFill>
                <a:latin typeface="Arial"/>
              </a:defRPr>
            </a:lvl4pPr>
            <a:lvl5pPr algn="ctr" defTabSz="3762375" rtl="0" eaLnBrk="0" fontAlgn="base" hangingPunct="0">
              <a:spcBef>
                <a:spcPct val="0"/>
              </a:spcBef>
              <a:spcAft>
                <a:spcPct val="0"/>
              </a:spcAft>
              <a:defRPr sz="18200">
                <a:solidFill>
                  <a:schemeClr val="tx2"/>
                </a:solidFill>
                <a:latin typeface="Arial"/>
              </a:defRPr>
            </a:lvl5pPr>
            <a:lvl6pPr marL="457200" algn="ctr" defTabSz="3762375" rtl="0" fontAlgn="base">
              <a:spcBef>
                <a:spcPct val="0"/>
              </a:spcBef>
              <a:spcAft>
                <a:spcPct val="0"/>
              </a:spcAft>
              <a:defRPr sz="18200">
                <a:solidFill>
                  <a:schemeClr val="tx2"/>
                </a:solidFill>
                <a:latin typeface="Arial"/>
              </a:defRPr>
            </a:lvl6pPr>
            <a:lvl7pPr marL="914400" algn="ctr" defTabSz="3762375" rtl="0" fontAlgn="base">
              <a:spcBef>
                <a:spcPct val="0"/>
              </a:spcBef>
              <a:spcAft>
                <a:spcPct val="0"/>
              </a:spcAft>
              <a:defRPr sz="18200">
                <a:solidFill>
                  <a:schemeClr val="tx2"/>
                </a:solidFill>
                <a:latin typeface="Arial"/>
              </a:defRPr>
            </a:lvl7pPr>
            <a:lvl8pPr marL="1371600" algn="ctr" defTabSz="3762375" rtl="0" fontAlgn="base">
              <a:spcBef>
                <a:spcPct val="0"/>
              </a:spcBef>
              <a:spcAft>
                <a:spcPct val="0"/>
              </a:spcAft>
              <a:defRPr sz="18200">
                <a:solidFill>
                  <a:schemeClr val="tx2"/>
                </a:solidFill>
                <a:latin typeface="Arial"/>
              </a:defRPr>
            </a:lvl8pPr>
            <a:lvl9pPr marL="1828800" algn="ctr" defTabSz="3762375" rtl="0" fontAlgn="base">
              <a:spcBef>
                <a:spcPct val="0"/>
              </a:spcBef>
              <a:spcAft>
                <a:spcPct val="0"/>
              </a:spcAft>
              <a:defRPr sz="18200">
                <a:solidFill>
                  <a:schemeClr val="tx2"/>
                </a:solidFill>
                <a:latin typeface="Arial"/>
              </a:defRPr>
            </a:lvl9pPr>
          </a:lstStyle>
          <a:p>
            <a:pPr eaLnBrk="1" hangingPunct="1"/>
            <a:endParaRPr lang="en-US" sz="3200" i="1" dirty="0">
              <a:solidFill>
                <a:schemeClr val="tx1">
                  <a:lumMod val="65000"/>
                  <a:lumOff val="35000"/>
                </a:schemeClr>
              </a:solidFill>
              <a:highlight>
                <a:srgbClr val="FFFF00"/>
              </a:highlight>
              <a:latin typeface="Lucida Grande" pitchFamily="2" charset="0"/>
            </a:endParaRPr>
          </a:p>
        </p:txBody>
      </p:sp>
      <p:sp>
        <p:nvSpPr>
          <p:cNvPr id="60" name="Title 11">
            <a:extLst>
              <a:ext uri="{FF2B5EF4-FFF2-40B4-BE49-F238E27FC236}">
                <a16:creationId xmlns:a16="http://schemas.microsoft.com/office/drawing/2014/main" id="{EE7A5C51-35F0-4B71-992D-43D344D16C04}"/>
              </a:ext>
            </a:extLst>
          </p:cNvPr>
          <p:cNvSpPr txBox="1">
            <a:spLocks/>
          </p:cNvSpPr>
          <p:nvPr/>
        </p:nvSpPr>
        <p:spPr>
          <a:xfrm>
            <a:off x="7399037" y="1216710"/>
            <a:ext cx="26221910" cy="1831290"/>
          </a:xfrm>
          <a:prstGeom prst="rect">
            <a:avLst/>
          </a:prstGeom>
        </p:spPr>
        <p:txBody>
          <a:bodyPr lIns="85344" tIns="42672" rIns="85344" bIns="42672"/>
          <a:lstStyle>
            <a:defPPr>
              <a:defRPr lang="en-US"/>
            </a:defPPr>
            <a:lvl1pPr marL="0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039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8077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2120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6160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0199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4238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58277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2317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700" b="1" dirty="0">
                <a:solidFill>
                  <a:schemeClr val="bg1"/>
                </a:solidFill>
                <a:latin typeface="Amaranth" panose="02000503050000020004" pitchFamily="2" charset="0"/>
              </a:rPr>
              <a:t>Text Document Enhancement with Image Processing</a:t>
            </a:r>
          </a:p>
        </p:txBody>
      </p:sp>
      <p:sp>
        <p:nvSpPr>
          <p:cNvPr id="61" name="Text Placeholder 16">
            <a:extLst>
              <a:ext uri="{FF2B5EF4-FFF2-40B4-BE49-F238E27FC236}">
                <a16:creationId xmlns:a16="http://schemas.microsoft.com/office/drawing/2014/main" id="{1F3AA395-C058-4F87-B3A3-A8A8BC543EF9}"/>
              </a:ext>
            </a:extLst>
          </p:cNvPr>
          <p:cNvSpPr txBox="1">
            <a:spLocks/>
          </p:cNvSpPr>
          <p:nvPr/>
        </p:nvSpPr>
        <p:spPr>
          <a:xfrm>
            <a:off x="8228483" y="2438400"/>
            <a:ext cx="24518364" cy="701731"/>
          </a:xfrm>
          <a:prstGeom prst="rect">
            <a:avLst/>
          </a:prstGeom>
        </p:spPr>
        <p:txBody>
          <a:bodyPr wrap="square" lIns="85344" tIns="42672" rIns="85344" bIns="42672">
            <a:spAutoFit/>
          </a:bodyPr>
          <a:lstStyle>
            <a:defPPr>
              <a:defRPr lang="en-US"/>
            </a:defPPr>
            <a:lvl1pPr marL="0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039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8077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2120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6160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0199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4238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58277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2317" algn="l" defTabSz="4388077" rtl="0" eaLnBrk="1" latinLnBrk="0" hangingPunct="1">
              <a:defRPr sz="869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000" dirty="0">
                <a:solidFill>
                  <a:schemeClr val="bg1"/>
                </a:solidFill>
                <a:latin typeface="Titillium Web" panose="00000500000000000000" pitchFamily="2" charset="0"/>
              </a:rPr>
              <a:t>Justyce Countryman | SUNY Oswego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C24D4BC5-5256-4C2E-B3FB-87EA69B63AF3}"/>
              </a:ext>
            </a:extLst>
          </p:cNvPr>
          <p:cNvSpPr/>
          <p:nvPr/>
        </p:nvSpPr>
        <p:spPr>
          <a:xfrm>
            <a:off x="531761" y="4677709"/>
            <a:ext cx="7530691" cy="64995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6400">
              <a:effectLst/>
              <a:latin typeface="+mj-lt"/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0F831EE1-8866-4A3E-8CAB-8624A11FF145}"/>
              </a:ext>
            </a:extLst>
          </p:cNvPr>
          <p:cNvSpPr/>
          <p:nvPr/>
        </p:nvSpPr>
        <p:spPr>
          <a:xfrm>
            <a:off x="8638664" y="5008919"/>
            <a:ext cx="7530691" cy="1646313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6400" dirty="0">
              <a:effectLst/>
              <a:latin typeface="+mj-lt"/>
            </a:endParaRPr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026A6A3-D6D2-4951-8B04-EF51015D25DB}"/>
              </a:ext>
            </a:extLst>
          </p:cNvPr>
          <p:cNvSpPr/>
          <p:nvPr/>
        </p:nvSpPr>
        <p:spPr>
          <a:xfrm>
            <a:off x="16745567" y="5277578"/>
            <a:ext cx="7530691" cy="1618537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6400" dirty="0">
              <a:effectLst/>
              <a:latin typeface="+mj-lt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9BFD724-D51D-4DD6-A93A-40ABEA405C90}"/>
              </a:ext>
            </a:extLst>
          </p:cNvPr>
          <p:cNvSpPr/>
          <p:nvPr/>
        </p:nvSpPr>
        <p:spPr>
          <a:xfrm>
            <a:off x="24852469" y="5263499"/>
            <a:ext cx="7530691" cy="111692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6400" dirty="0">
              <a:effectLst/>
              <a:latin typeface="+mj-lt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236036AE-C83F-4AC9-800C-C6574727635F}"/>
              </a:ext>
            </a:extLst>
          </p:cNvPr>
          <p:cNvSpPr/>
          <p:nvPr/>
        </p:nvSpPr>
        <p:spPr>
          <a:xfrm>
            <a:off x="531761" y="12299965"/>
            <a:ext cx="7530691" cy="917209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6400" dirty="0">
              <a:effectLst/>
              <a:latin typeface="+mj-lt"/>
            </a:endParaRP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65D5CB20-8752-4D75-A601-0EEB3443D27F}"/>
              </a:ext>
            </a:extLst>
          </p:cNvPr>
          <p:cNvSpPr/>
          <p:nvPr/>
        </p:nvSpPr>
        <p:spPr>
          <a:xfrm>
            <a:off x="24852468" y="17899430"/>
            <a:ext cx="7530691" cy="31633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lt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 sz="6400" dirty="0">
              <a:effectLst/>
              <a:latin typeface="+mj-lt"/>
            </a:endParaRP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EDA12B6-07B5-44F9-8F8B-E1BE66469D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761" y="4343400"/>
            <a:ext cx="7530691" cy="908030"/>
          </a:xfrm>
          <a:prstGeom prst="rect">
            <a:avLst/>
          </a:prstGeom>
          <a:solidFill>
            <a:srgbClr val="C00000"/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9pPr>
          </a:lstStyle>
          <a:p>
            <a:pPr defTabSz="3135215">
              <a:defRPr/>
            </a:pPr>
            <a:r>
              <a:rPr lang="en-US" sz="4000" dirty="0">
                <a:solidFill>
                  <a:schemeClr val="bg1"/>
                </a:solidFill>
                <a:effectLst/>
                <a:latin typeface="Amaranth" panose="02000503050000020004" pitchFamily="2" charset="0"/>
              </a:rPr>
              <a:t>Project Vision &amp; Purpose</a:t>
            </a:r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8C463412-CC68-4A0F-AE72-68EF99EB2F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761" y="11614221"/>
            <a:ext cx="7530691" cy="969733"/>
          </a:xfrm>
          <a:prstGeom prst="rect">
            <a:avLst/>
          </a:prstGeom>
          <a:solidFill>
            <a:srgbClr val="92D050"/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9pPr>
          </a:lstStyle>
          <a:p>
            <a:pPr defTabSz="3135215">
              <a:defRPr/>
            </a:pPr>
            <a:r>
              <a:rPr lang="en-US" sz="4000" dirty="0">
                <a:solidFill>
                  <a:schemeClr val="bg1"/>
                </a:solidFill>
                <a:effectLst/>
                <a:latin typeface="Amaranth" panose="02000503050000020004" pitchFamily="2" charset="0"/>
              </a:rPr>
              <a:t>Project Algorithm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68B6862-5CC5-4906-AC03-EA9661AD13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8638664" y="4364989"/>
            <a:ext cx="7530691" cy="886441"/>
          </a:xfrm>
          <a:prstGeom prst="rect">
            <a:avLst/>
          </a:prstGeom>
          <a:solidFill>
            <a:schemeClr val="accent5">
              <a:lumMod val="50000"/>
            </a:schemeClr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9pPr>
          </a:lstStyle>
          <a:p>
            <a:pPr defTabSz="3135215">
              <a:defRPr/>
            </a:pPr>
            <a:r>
              <a:rPr lang="en-US" sz="4000" dirty="0">
                <a:solidFill>
                  <a:schemeClr val="bg1"/>
                </a:solidFill>
                <a:effectLst/>
                <a:latin typeface="Amaranth" panose="02000503050000020004" pitchFamily="2" charset="0"/>
              </a:rPr>
              <a:t>Image Preprocessing Techniques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D96BB99-3F6E-4E73-BA6B-A122D83B1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745567" y="4364989"/>
            <a:ext cx="7530691" cy="886441"/>
          </a:xfrm>
          <a:prstGeom prst="rect">
            <a:avLst/>
          </a:prstGeom>
          <a:solidFill>
            <a:schemeClr val="accent2">
              <a:lumMod val="50000"/>
            </a:schemeClr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9pPr>
          </a:lstStyle>
          <a:p>
            <a:pPr defTabSz="3135215">
              <a:defRPr/>
            </a:pPr>
            <a:r>
              <a:rPr lang="en-US" sz="4000" dirty="0">
                <a:solidFill>
                  <a:schemeClr val="bg1"/>
                </a:solidFill>
                <a:effectLst/>
                <a:latin typeface="Amaranth" panose="02000503050000020004" pitchFamily="2" charset="0"/>
              </a:rPr>
              <a:t>Determining The Best Method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BE282AE-183A-4D49-B152-23A5A101BE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52469" y="4343401"/>
            <a:ext cx="7530691" cy="905602"/>
          </a:xfrm>
          <a:prstGeom prst="rect">
            <a:avLst/>
          </a:prstGeom>
          <a:solidFill>
            <a:srgbClr val="7030A0"/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9pPr>
          </a:lstStyle>
          <a:p>
            <a:pPr defTabSz="3135215">
              <a:defRPr/>
            </a:pPr>
            <a:r>
              <a:rPr lang="en-US" sz="3500" dirty="0">
                <a:solidFill>
                  <a:schemeClr val="bg1"/>
                </a:solidFill>
                <a:effectLst/>
                <a:latin typeface="Amaranth" panose="02000503050000020004" pitchFamily="2" charset="0"/>
              </a:rPr>
              <a:t>Where Do We Go From Here? 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EDC1F28-88BB-4DAD-9112-B4904B4A7E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52468" y="17316552"/>
            <a:ext cx="7530691" cy="571293"/>
          </a:xfrm>
          <a:prstGeom prst="rect">
            <a:avLst/>
          </a:prstGeom>
          <a:solidFill>
            <a:srgbClr val="03AD80"/>
          </a:solidFill>
          <a:ln w="12700">
            <a:noFill/>
            <a:miter lim="800000"/>
          </a:ln>
        </p:spPr>
        <p:txBody>
          <a:bodyPr wrap="none" lIns="182880" tIns="48768" rIns="182880" bIns="45709" anchor="ctr" anchorCtr="0"/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2400" kern="120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ea typeface="+mn-ea"/>
                <a:cs typeface="+mn-cs"/>
              </a:defRPr>
            </a:lvl9pPr>
          </a:lstStyle>
          <a:p>
            <a:pPr defTabSz="3135215">
              <a:defRPr/>
            </a:pPr>
            <a:r>
              <a:rPr lang="en-US" sz="3600" dirty="0">
                <a:solidFill>
                  <a:schemeClr val="bg1"/>
                </a:solidFill>
                <a:effectLst/>
                <a:latin typeface="Amaranth" panose="02000503050000020004" pitchFamily="2" charset="0"/>
              </a:rPr>
              <a:t>References</a:t>
            </a:r>
          </a:p>
        </p:txBody>
      </p:sp>
      <p:sp>
        <p:nvSpPr>
          <p:cNvPr id="64" name="Text Box 6">
            <a:extLst>
              <a:ext uri="{FF2B5EF4-FFF2-40B4-BE49-F238E27FC236}">
                <a16:creationId xmlns:a16="http://schemas.microsoft.com/office/drawing/2014/main" id="{862E7ADB-31DC-4FA6-AC30-3482F9072D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09816" y="5478171"/>
            <a:ext cx="7188387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lIns="91440" tIns="45720" rIns="91440" bIns="45720">
            <a:spAutoFit/>
          </a:bodyPr>
          <a:lstStyle>
            <a:defPPr>
              <a:defRPr kern="1200" smtId="4294967295"/>
            </a:defPPr>
            <a:lvl1pPr defTabSz="4703763" eaLnBrk="0" hangingPunct="0">
              <a:defRPr sz="9300">
                <a:solidFill>
                  <a:schemeClr val="tx1"/>
                </a:solidFill>
                <a:latin typeface="Arial"/>
              </a:defRPr>
            </a:lvl1pPr>
            <a:lvl2pPr marL="742950" indent="-285750" defTabSz="4703763" eaLnBrk="0" hangingPunct="0">
              <a:defRPr sz="9300">
                <a:solidFill>
                  <a:schemeClr val="tx1"/>
                </a:solidFill>
                <a:latin typeface="Arial"/>
              </a:defRPr>
            </a:lvl2pPr>
            <a:lvl3pPr marL="1143000" indent="-228600" defTabSz="4703763" eaLnBrk="0" hangingPunct="0">
              <a:defRPr sz="9300">
                <a:solidFill>
                  <a:schemeClr val="tx1"/>
                </a:solidFill>
                <a:latin typeface="Arial"/>
              </a:defRPr>
            </a:lvl3pPr>
            <a:lvl4pPr marL="1600200" indent="-228600" defTabSz="4703763" eaLnBrk="0" hangingPunct="0">
              <a:defRPr sz="9300">
                <a:solidFill>
                  <a:schemeClr val="tx1"/>
                </a:solidFill>
                <a:latin typeface="Arial"/>
              </a:defRPr>
            </a:lvl4pPr>
            <a:lvl5pPr marL="2057400" indent="-228600" defTabSz="4703763" eaLnBrk="0" hangingPunct="0">
              <a:defRPr sz="9300">
                <a:solidFill>
                  <a:schemeClr val="tx1"/>
                </a:solidFill>
                <a:latin typeface="Arial"/>
              </a:defRPr>
            </a:lvl5pPr>
            <a:lvl6pPr marL="2514600" indent="-228600" defTabSz="4703763" eaLnBrk="0" fontAlgn="base" hangingPunct="0">
              <a:spcBef>
                <a:spcPct val="0"/>
              </a:spcBef>
              <a:spcAft>
                <a:spcPct val="0"/>
              </a:spcAft>
              <a:defRPr sz="9300">
                <a:solidFill>
                  <a:schemeClr val="tx1"/>
                </a:solidFill>
                <a:latin typeface="Arial"/>
              </a:defRPr>
            </a:lvl6pPr>
            <a:lvl7pPr marL="2971800" indent="-228600" defTabSz="4703763" eaLnBrk="0" fontAlgn="base" hangingPunct="0">
              <a:spcBef>
                <a:spcPct val="0"/>
              </a:spcBef>
              <a:spcAft>
                <a:spcPct val="0"/>
              </a:spcAft>
              <a:defRPr sz="9300">
                <a:solidFill>
                  <a:schemeClr val="tx1"/>
                </a:solidFill>
                <a:latin typeface="Arial"/>
              </a:defRPr>
            </a:lvl7pPr>
            <a:lvl8pPr marL="3429000" indent="-228600" defTabSz="4703763" eaLnBrk="0" fontAlgn="base" hangingPunct="0">
              <a:spcBef>
                <a:spcPct val="0"/>
              </a:spcBef>
              <a:spcAft>
                <a:spcPct val="0"/>
              </a:spcAft>
              <a:defRPr sz="9300">
                <a:solidFill>
                  <a:schemeClr val="tx1"/>
                </a:solidFill>
                <a:latin typeface="Arial"/>
              </a:defRPr>
            </a:lvl8pPr>
            <a:lvl9pPr marL="3886200" indent="-228600" defTabSz="4703763" eaLnBrk="0" fontAlgn="base" hangingPunct="0">
              <a:spcBef>
                <a:spcPct val="0"/>
              </a:spcBef>
              <a:spcAft>
                <a:spcPct val="0"/>
              </a:spcAft>
              <a:defRPr sz="9300">
                <a:solidFill>
                  <a:schemeClr val="tx1"/>
                </a:solidFill>
                <a:latin typeface="Arial"/>
              </a:defRPr>
            </a:lvl9pPr>
          </a:lstStyle>
          <a:p>
            <a:endParaRPr lang="en-US" sz="1600" dirty="0">
              <a:latin typeface="Titillium Web" panose="00000500000000000000" pitchFamily="2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FB6488C-FFD8-4449-A8F0-D87BDA690C20}"/>
              </a:ext>
            </a:extLst>
          </p:cNvPr>
          <p:cNvSpPr txBox="1"/>
          <p:nvPr/>
        </p:nvSpPr>
        <p:spPr>
          <a:xfrm>
            <a:off x="16775268" y="5459178"/>
            <a:ext cx="7500990" cy="11295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There is no ”one-size-fits-all” solution for enhancing text documents.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However, there are algorithms that find the best image that a computer understands.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A “text extraction accuracy” is calculated through the “</a:t>
            </a:r>
            <a:r>
              <a:rPr lang="en-US" sz="2800" dirty="0" err="1">
                <a:latin typeface="+mn-lt"/>
              </a:rPr>
              <a:t>Levenshtein</a:t>
            </a:r>
            <a:r>
              <a:rPr lang="en-US" sz="2800" dirty="0">
                <a:latin typeface="+mn-lt"/>
              </a:rPr>
              <a:t> Distance” algorithm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Calculates the distance required to go from one list of characters to another.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Ex: Going from ”You are sitting” to “You are a kitten” requires two words to be modified.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The accuracy is calculated as ((</a:t>
            </a:r>
            <a:r>
              <a:rPr lang="en-US" sz="2800" dirty="0" err="1">
                <a:latin typeface="+mn-lt"/>
              </a:rPr>
              <a:t>max_cost</a:t>
            </a:r>
            <a:r>
              <a:rPr lang="en-US" sz="2800" dirty="0">
                <a:latin typeface="+mn-lt"/>
              </a:rPr>
              <a:t> - </a:t>
            </a:r>
            <a:r>
              <a:rPr lang="en-US" sz="2800" dirty="0" err="1">
                <a:latin typeface="+mn-lt"/>
              </a:rPr>
              <a:t>calculated_cost</a:t>
            </a:r>
            <a:r>
              <a:rPr lang="en-US" sz="2800" dirty="0">
                <a:latin typeface="+mn-lt"/>
              </a:rPr>
              <a:t>) / </a:t>
            </a:r>
            <a:r>
              <a:rPr lang="en-US" sz="2800" dirty="0" err="1">
                <a:latin typeface="+mn-lt"/>
              </a:rPr>
              <a:t>max_cost</a:t>
            </a:r>
            <a:r>
              <a:rPr lang="en-US" sz="2800" dirty="0">
                <a:latin typeface="+mn-lt"/>
              </a:rPr>
              <a:t>) * 100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Useful for when there is a noisy and clean version of the same image.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>
              <a:latin typeface="+mn-lt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Most effective preprocessing methods to remove specific types of noise: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Stains -&gt; Adaptive thresholding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Eraser marks -&gt; Otsu’s or binary thresholding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Fold creases -&gt; Otsu’s or binary thresholding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Salt and pepper noise -&gt; Bilateral filtering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ECD74D-5C81-2049-99C8-2A4A60FD5F67}"/>
              </a:ext>
            </a:extLst>
          </p:cNvPr>
          <p:cNvSpPr txBox="1"/>
          <p:nvPr/>
        </p:nvSpPr>
        <p:spPr>
          <a:xfrm>
            <a:off x="614573" y="5290930"/>
            <a:ext cx="7157827" cy="6232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 Text documents may consist of a noisy background that are difficult for computers and people to interpret: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Stains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Eraser Marks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Fold Creases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Salt and Pepper Noise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 Significant real-world benefits include: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Restoring old, distorted, and/or historical documents.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Increasing text visibility, which is especially advantageous for visually impaired individuals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Useful for researching ideal preprocessing techniques for all kinds of noise.</a:t>
            </a:r>
          </a:p>
          <a:p>
            <a:endParaRPr lang="en-US" sz="24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FF75A6C-BB65-CE43-B400-C6C6998DBEF2}"/>
              </a:ext>
            </a:extLst>
          </p:cNvPr>
          <p:cNvSpPr txBox="1"/>
          <p:nvPr/>
        </p:nvSpPr>
        <p:spPr>
          <a:xfrm>
            <a:off x="278217" y="12275384"/>
            <a:ext cx="7696722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500" dirty="0">
              <a:effectLst/>
              <a:latin typeface="+mj-lt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Allow the user to select </a:t>
            </a:r>
            <a:r>
              <a:rPr lang="en-US" sz="2500" dirty="0">
                <a:latin typeface="+mj-lt"/>
              </a:rPr>
              <a:t>an</a:t>
            </a:r>
            <a:r>
              <a:rPr lang="en-US" sz="2500" dirty="0">
                <a:effectLst/>
                <a:latin typeface="+mj-lt"/>
              </a:rPr>
              <a:t> image preprocessing technique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Practical options currently include Otsu’s, binary, and adaptive thresholding, opening/closing morphology, and bilateral filtering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Obtain an image (preferably a text document)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Calculate the grayscale version of the image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Perform the user-selected preprocessing technique with the OpenCV library on Python and display the resulting binary image.</a:t>
            </a:r>
          </a:p>
          <a:p>
            <a:pPr marL="1143000" lvl="2" indent="-22860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Dynamically update the image based on additional user-input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500" dirty="0">
                <a:effectLst/>
                <a:latin typeface="+mj-lt"/>
              </a:rPr>
              <a:t>Allow the user to extract text via Tesseract.</a:t>
            </a:r>
          </a:p>
          <a:p>
            <a:endParaRPr lang="en-US" sz="2500" dirty="0">
              <a:latin typeface="+mj-lt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DA2E240-CA9D-674E-9C3E-3C9649897750}"/>
              </a:ext>
            </a:extLst>
          </p:cNvPr>
          <p:cNvSpPr txBox="1"/>
          <p:nvPr/>
        </p:nvSpPr>
        <p:spPr>
          <a:xfrm>
            <a:off x="8720500" y="5416242"/>
            <a:ext cx="7357700" cy="144962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Thresholding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Otsu’s Thresholding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Automatically calculates an optimal threshold value that separates the foreground from the background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Binary Thresholding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Allows the user to manually input a threshold value.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Convenient because Otsu’s method could worsen the noise.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Adaptive Thresholding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Divides an image into regions and calculates thresholds for each region.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Computed by either taking the mean of the region or through a weighted sum, and then subtracted by a constant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Mathematical Morphology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Opening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Dilate and then erode image regions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Useful to remove small objects, lines, and bridges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Closing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Erode and then dilate image regions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Helps with eliminating holes and filling gaps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Filtering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Median Filtering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For every pixel, set that pixel to the median value based on a certain size of neighboring pixels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Preserves edges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Gaussian Blur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Same idea as median filtering, except instead of the median, it’s a weighted sum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n-lt"/>
              </a:rPr>
              <a:t>Bilateral Filtering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Considers</a:t>
            </a:r>
            <a:r>
              <a:rPr lang="en-US" sz="2400" b="0" i="0" dirty="0">
                <a:effectLst/>
                <a:latin typeface="+mj-lt"/>
              </a:rPr>
              <a:t> neighboring pixels and </a:t>
            </a:r>
            <a:r>
              <a:rPr lang="en-US" sz="2400" dirty="0">
                <a:latin typeface="+mj-lt"/>
              </a:rPr>
              <a:t>their </a:t>
            </a:r>
            <a:r>
              <a:rPr lang="en-US" sz="2400" b="0" i="0" dirty="0">
                <a:effectLst/>
                <a:latin typeface="+mj-lt"/>
              </a:rPr>
              <a:t>intensity differences.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Results in only nearby and similar pixels being blurred</a:t>
            </a:r>
          </a:p>
          <a:p>
            <a:pPr marL="1110264" lvl="2" indent="-4572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Reduces “salt-and-pepper” noise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E4CBBF2-7261-584A-8BFD-45E25BE28DB1}"/>
              </a:ext>
            </a:extLst>
          </p:cNvPr>
          <p:cNvSpPr txBox="1"/>
          <p:nvPr/>
        </p:nvSpPr>
        <p:spPr>
          <a:xfrm>
            <a:off x="24928669" y="5486400"/>
            <a:ext cx="7532531" cy="61247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Custom-made image preprocessing algorithms could be created based on which ones were the most successful</a:t>
            </a:r>
          </a:p>
          <a:p>
            <a:pPr marL="783732" lvl="1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Additional real-world applications include training machine learning algorithms, medical imaging, object detection/recognition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The </a:t>
            </a:r>
            <a:r>
              <a:rPr lang="en-US" sz="2800" dirty="0" err="1">
                <a:latin typeface="+mn-lt"/>
              </a:rPr>
              <a:t>Levenshtein</a:t>
            </a:r>
            <a:r>
              <a:rPr lang="en-US" sz="2800" dirty="0">
                <a:latin typeface="+mn-lt"/>
              </a:rPr>
              <a:t> distance will help in determining the best preprocessing technique, as well as the best parameters when given a noisy image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>
                <a:latin typeface="+mn-lt"/>
              </a:rPr>
              <a:t>Advantageous features to add to software that utilizes binary images, like PDF scanning apps.</a:t>
            </a:r>
          </a:p>
        </p:txBody>
      </p:sp>
      <p:pic>
        <p:nvPicPr>
          <p:cNvPr id="5" name="Picture 4" descr="A logo for a college of science&#10;&#10;Description automatically generated">
            <a:extLst>
              <a:ext uri="{FF2B5EF4-FFF2-40B4-BE49-F238E27FC236}">
                <a16:creationId xmlns:a16="http://schemas.microsoft.com/office/drawing/2014/main" id="{AE473132-1BC2-B898-635C-9A9A7AA48D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93416"/>
            <a:ext cx="8420706" cy="351304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865F278B-2AD9-C44F-1B67-EDD1EBCCC1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7080" y="18151869"/>
            <a:ext cx="7523532" cy="3344767"/>
          </a:xfrm>
          <a:prstGeom prst="rect">
            <a:avLst/>
          </a:prstGeom>
        </p:spPr>
      </p:pic>
      <p:pic>
        <p:nvPicPr>
          <p:cNvPr id="8" name="Picture 7" descr="A close up of a text&#10;&#10;Description automatically generated">
            <a:extLst>
              <a:ext uri="{FF2B5EF4-FFF2-40B4-BE49-F238E27FC236}">
                <a16:creationId xmlns:a16="http://schemas.microsoft.com/office/drawing/2014/main" id="{C1A7554E-4623-4254-2C5B-74E1922ADED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38940" y="17607039"/>
            <a:ext cx="7411079" cy="3821383"/>
          </a:xfrm>
          <a:prstGeom prst="rect">
            <a:avLst/>
          </a:prstGeom>
        </p:spPr>
      </p:pic>
      <p:pic>
        <p:nvPicPr>
          <p:cNvPr id="1028" name="Picture 4" descr="Best final year engineering projects on image processing">
            <a:extLst>
              <a:ext uri="{FF2B5EF4-FFF2-40B4-BE49-F238E27FC236}">
                <a16:creationId xmlns:a16="http://schemas.microsoft.com/office/drawing/2014/main" id="{ED949333-18F0-CF65-476D-6677202A3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848789" y="11912318"/>
            <a:ext cx="7500990" cy="4219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A80E2C2C-1B47-09D1-F512-8C09C2524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48789" y="17887845"/>
            <a:ext cx="7537850" cy="3178914"/>
          </a:xfrm>
          <a:prstGeom prst="rect">
            <a:avLst/>
          </a:prstGeom>
        </p:spPr>
      </p:pic>
    </p:spTree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6.2.9200.0"/>
  <p:tag name="AS_RELEASE_DATE" val="2015.10.08"/>
  <p:tag name="AS_TITLE" val="Aspose.Slides for .NET 4.0"/>
  <p:tag name="AS_VERSION" val="15.8.1.0"/>
</p:tagLst>
</file>

<file path=ppt/theme/theme1.xml><?xml version="1.0" encoding="utf-8"?>
<a:theme xmlns:a="http://schemas.openxmlformats.org/drawingml/2006/main" name="Default Design">
  <a:themeElements>
    <a:clrScheme name="Metro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Default Design">
      <a:majorFont>
        <a:latin typeface="Arial"/>
        <a:ea typeface="Arial"/>
        <a:cs typeface="Arial"/>
      </a:majorFont>
      <a:minorFont>
        <a:latin typeface="Arial"/>
        <a:ea typeface="Arial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4703763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  <a:tileRect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  <a:tileRect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  <a:tileRect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  <a:tileRect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30695</TotalTime>
  <Words>574</Words>
  <Application>Microsoft Macintosh PowerPoint</Application>
  <PresentationFormat>Custom</PresentationFormat>
  <Paragraphs>69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Titillium Web</vt:lpstr>
      <vt:lpstr>Arial</vt:lpstr>
      <vt:lpstr>Lucida Grande</vt:lpstr>
      <vt:lpstr>Amaranth</vt:lpstr>
      <vt:lpstr>Default Design</vt:lpstr>
      <vt:lpstr>PowerPoint Presentation</vt:lpstr>
    </vt:vector>
  </TitlesOfParts>
  <Manager/>
  <Company>Graphicsland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poster example</dc:title>
  <dc:subject>Template For Scientific Poster Presentation</dc:subject>
  <dc:creator>Graphicsland/MakeSigns.com</dc:creator>
  <cp:keywords>scientific, research, template, custom, poster, presentation, symposium, printing, PowerPoint, create, design, example, sample, download</cp:keywords>
  <dc:description>Download our scientific poster templates at no cost to you and get one step closer to making a great research poster.</dc:description>
  <cp:lastModifiedBy>Justyce Countryman</cp:lastModifiedBy>
  <cp:revision>100</cp:revision>
  <cp:lastPrinted>2022-04-09T23:41:29Z</cp:lastPrinted>
  <dcterms:modified xsi:type="dcterms:W3CDTF">2024-03-30T03:48:29Z</dcterms:modified>
  <cp:category>science research poster</cp:category>
</cp:coreProperties>
</file>

<file path=docProps/thumbnail.jpeg>
</file>